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3" r:id="rId3"/>
    <p:sldId id="265" r:id="rId4"/>
    <p:sldId id="26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72B95-C608-4706-9038-67E1021D4193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8965A-8985-480D-85DE-5EB4AFB71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210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01DC7-10C9-49DA-8C88-757112EBD0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19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1005A-449B-457A-8ADD-35A2403E7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89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72D72-EE2D-4F6F-A47C-AABDD67321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9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DAB67-0BD5-493C-B42A-04EBE31B0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3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52C3C-2926-46D2-BE80-B775CD4E32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53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F47E8-689E-4D83-B362-72D56FA61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12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E27D-E210-4FC6-A068-6E062998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79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06F50-A9C7-4E11-A55A-0E28BED993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07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27461-EE4D-4F93-9080-E97B3ABCCC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6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A24DB-8271-4FAF-8E9F-27CC6DFCBC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36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A6711-BC4F-4B78-B3C6-32ED466BD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389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1BA788-A4A4-43B7-81E7-F5226B6C0D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77: </a:t>
            </a:r>
            <a:r>
              <a:rPr lang="es-ES_tradnl" altLang="en-US" dirty="0"/>
              <a:t>¿De qué nacionalidad eres?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  <a:endParaRPr lang="es-ES_tradnl" altLang="en-US" u="sng" dirty="0"/>
          </a:p>
          <a:p>
            <a:r>
              <a:rPr lang="es-ES_tradnl" altLang="en-US" dirty="0"/>
              <a:t>Completa con la nacionalidad correcta:</a:t>
            </a:r>
          </a:p>
          <a:p>
            <a:pPr>
              <a:buFontTx/>
              <a:buNone/>
            </a:pPr>
            <a:r>
              <a:rPr lang="es-ES_tradnl" altLang="en-US" dirty="0"/>
              <a:t>1. Tomas es de San Juan. Él es _____________.</a:t>
            </a:r>
          </a:p>
          <a:p>
            <a:pPr>
              <a:buFontTx/>
              <a:buNone/>
            </a:pPr>
            <a:r>
              <a:rPr lang="es-ES_tradnl" altLang="en-US" dirty="0"/>
              <a:t>2. Marisol es de Santiago de Cuba. Ella es ___________.</a:t>
            </a:r>
          </a:p>
          <a:p>
            <a:pPr>
              <a:buFontTx/>
              <a:buNone/>
            </a:pPr>
            <a:r>
              <a:rPr lang="es-ES_tradnl" altLang="en-US" dirty="0"/>
              <a:t>3. Los amigos de Luis son de Santiago de Chile. Ellos son ________________.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de la </a:t>
            </a:r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76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36638"/>
            <a:ext cx="8686800" cy="559276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WORKBOOK p. 4.15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C. </a:t>
            </a:r>
            <a:r>
              <a:rPr lang="es-ES_tradnl" altLang="en-US" sz="2800" dirty="0" err="1"/>
              <a:t>Guess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meaning</a:t>
            </a:r>
            <a:r>
              <a:rPr lang="es-ES_tradnl" altLang="en-US" sz="2800" dirty="0"/>
              <a:t>…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i="1" dirty="0"/>
              <a:t>Atún</a:t>
            </a:r>
            <a:r>
              <a:rPr lang="es-ES_tradnl" altLang="en-US" sz="2800" dirty="0"/>
              <a:t> en aceite.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a. tuna		         b. </a:t>
            </a:r>
            <a:r>
              <a:rPr lang="es-ES_tradnl" altLang="en-US" sz="2800" dirty="0" err="1"/>
              <a:t>atom</a:t>
            </a: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2. </a:t>
            </a:r>
            <a:r>
              <a:rPr lang="es-ES_tradnl" altLang="en-US" sz="2800" i="1" dirty="0"/>
              <a:t>Anchoas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i="1" dirty="0"/>
              <a:t>	</a:t>
            </a:r>
            <a:r>
              <a:rPr lang="es-ES_tradnl" altLang="en-US" sz="2800" dirty="0"/>
              <a:t>a. </a:t>
            </a:r>
            <a:r>
              <a:rPr lang="es-ES_tradnl" altLang="en-US" sz="2800" dirty="0" err="1"/>
              <a:t>anchors</a:t>
            </a:r>
            <a:r>
              <a:rPr lang="es-ES_tradnl" altLang="en-US" sz="2800" dirty="0"/>
              <a:t>		b. </a:t>
            </a:r>
            <a:r>
              <a:rPr lang="es-ES_tradnl" altLang="en-US" sz="2800" dirty="0" err="1"/>
              <a:t>anchovies</a:t>
            </a:r>
            <a:endParaRPr lang="es-ES_tradnl" altLang="en-US" sz="2800" i="1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i="1" dirty="0"/>
              <a:t>3. </a:t>
            </a:r>
            <a:r>
              <a:rPr lang="es-ES_tradnl" altLang="en-US" sz="2800" dirty="0"/>
              <a:t>Queso </a:t>
            </a:r>
            <a:r>
              <a:rPr lang="es-ES_tradnl" altLang="en-US" sz="2800" i="1" dirty="0"/>
              <a:t>fundido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a. </a:t>
            </a:r>
            <a:r>
              <a:rPr lang="es-ES_tradnl" altLang="en-US" sz="2800" dirty="0" err="1"/>
              <a:t>founded</a:t>
            </a:r>
            <a:r>
              <a:rPr lang="es-ES_tradnl" altLang="en-US" sz="2800" dirty="0"/>
              <a:t>		b. </a:t>
            </a:r>
            <a:r>
              <a:rPr lang="es-ES_tradnl" altLang="en-US" sz="2800" dirty="0" err="1"/>
              <a:t>melted</a:t>
            </a: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4. Bacon </a:t>
            </a:r>
            <a:r>
              <a:rPr lang="es-ES_tradnl" altLang="en-US" sz="2800" i="1" dirty="0"/>
              <a:t>crujiente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a. </a:t>
            </a:r>
            <a:r>
              <a:rPr lang="es-ES_tradnl" altLang="en-US" sz="2800" dirty="0" err="1"/>
              <a:t>crisp</a:t>
            </a:r>
            <a:r>
              <a:rPr lang="es-ES_tradnl" altLang="en-US" sz="2800" dirty="0"/>
              <a:t>			b. crucial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5. Mayonesa y </a:t>
            </a:r>
            <a:r>
              <a:rPr lang="es-ES_tradnl" altLang="en-US" sz="2800" i="1" dirty="0"/>
              <a:t>mostaza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a. </a:t>
            </a:r>
            <a:r>
              <a:rPr lang="es-ES_tradnl" altLang="en-US" sz="2800" dirty="0" err="1"/>
              <a:t>mustard</a:t>
            </a:r>
            <a:r>
              <a:rPr lang="es-ES_tradnl" altLang="en-US" sz="2800" dirty="0"/>
              <a:t> 		b. </a:t>
            </a:r>
            <a:r>
              <a:rPr lang="es-ES_tradnl" altLang="en-US" sz="2800" dirty="0" err="1"/>
              <a:t>mortar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2238"/>
            <a:ext cx="8991600" cy="650716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: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de comer ustedes?</a:t>
            </a:r>
          </a:p>
          <a:p>
            <a:pPr marL="609600" indent="-609600">
              <a:buFontTx/>
              <a:buAutoNum type="arabicPeriod"/>
            </a:pP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¿Acabas de hablar con tus abuelos?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ustedes de tomar un examen?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¿Acabas de ver un programa de televisión?</a:t>
            </a:r>
          </a:p>
          <a:p>
            <a:pPr marL="609600" indent="-609600">
              <a:buFontTx/>
              <a:buAutoNum type="arabicPeriod"/>
            </a:pP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tus amigos de navegar el Internet?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690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60438"/>
            <a:ext cx="8915400" cy="5668962"/>
          </a:xfrm>
        </p:spPr>
        <p:txBody>
          <a:bodyPr/>
          <a:lstStyle/>
          <a:p>
            <a:r>
              <a:rPr lang="es-ES_tradnl" altLang="en-US" dirty="0"/>
              <a:t>Leer </a:t>
            </a:r>
            <a:r>
              <a:rPr lang="es-ES_tradnl" altLang="en-US" dirty="0" smtClean="0"/>
              <a:t>la </a:t>
            </a:r>
            <a:r>
              <a:rPr lang="es-ES_tradnl" altLang="en-US" dirty="0" smtClean="0"/>
              <a:t>hoja distribuida </a:t>
            </a:r>
            <a:r>
              <a:rPr lang="es-ES_tradnl" altLang="en-US" u="sng" dirty="0" smtClean="0"/>
              <a:t>Al </a:t>
            </a:r>
            <a:r>
              <a:rPr lang="es-ES_tradnl" altLang="en-US" u="sng" dirty="0"/>
              <a:t>teléfono</a:t>
            </a:r>
            <a:r>
              <a:rPr lang="es-ES_tradnl" altLang="en-US" dirty="0"/>
              <a:t> </a:t>
            </a:r>
            <a:r>
              <a:rPr lang="es-ES_tradnl" altLang="en-US" dirty="0" smtClean="0"/>
              <a:t>p.144</a:t>
            </a:r>
          </a:p>
          <a:p>
            <a:r>
              <a:rPr lang="es-ES_tradnl" altLang="en-US" dirty="0" smtClean="0"/>
              <a:t>Copia </a:t>
            </a:r>
            <a:r>
              <a:rPr lang="es-ES_tradnl" altLang="en-US" dirty="0"/>
              <a:t>y responde </a:t>
            </a:r>
            <a:r>
              <a:rPr lang="es-ES_tradnl" altLang="en-US" u="sng" dirty="0"/>
              <a:t>Ejercicio </a:t>
            </a:r>
            <a:r>
              <a:rPr lang="es-ES_tradnl" altLang="en-US" u="sng" dirty="0" smtClean="0"/>
              <a:t>A-C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145 </a:t>
            </a:r>
            <a:r>
              <a:rPr lang="es-ES_tradnl" altLang="en-US" dirty="0"/>
              <a:t>(1-8)</a:t>
            </a:r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/>
              <a:t>ONLINE </a:t>
            </a:r>
            <a:r>
              <a:rPr lang="es-ES_tradnl" altLang="en-US" dirty="0" smtClean="0"/>
              <a:t>QUIZ DUE SUNDAY AT MIDNIGHT!</a:t>
            </a:r>
            <a:endParaRPr lang="es-ES_tradnl" altLang="en-US" dirty="0"/>
          </a:p>
          <a:p>
            <a:pPr lvl="1"/>
            <a:r>
              <a:rPr lang="es-ES_tradnl" altLang="en-US" dirty="0">
                <a:hlinkClick r:id="rId2"/>
              </a:rPr>
              <a:t>www.glencoe.com</a:t>
            </a:r>
            <a:endParaRPr lang="es-ES_tradnl" altLang="en-US" dirty="0"/>
          </a:p>
          <a:p>
            <a:pPr lvl="1"/>
            <a:r>
              <a:rPr lang="es-ES_tradnl" altLang="en-US" dirty="0" err="1"/>
              <a:t>QuickPassCode</a:t>
            </a:r>
            <a:r>
              <a:rPr lang="es-ES_tradnl" altLang="en-US" dirty="0"/>
              <a:t>: </a:t>
            </a:r>
            <a:r>
              <a:rPr lang="es-ES_tradnl" altLang="en-US" b="1" dirty="0" smtClean="0"/>
              <a:t>ASD</a:t>
            </a:r>
            <a:r>
              <a:rPr lang="es-ES_tradnl" altLang="en-US" b="1" dirty="0" smtClean="0"/>
              <a:t>4003c4</a:t>
            </a:r>
            <a:endParaRPr lang="es-ES_tradnl" altLang="en-US" b="1" dirty="0"/>
          </a:p>
          <a:p>
            <a:pPr lvl="2"/>
            <a:r>
              <a:rPr lang="es-ES_tradnl" altLang="en-US" dirty="0" err="1"/>
              <a:t>Under</a:t>
            </a:r>
            <a:r>
              <a:rPr lang="es-ES_tradnl" altLang="en-US" dirty="0"/>
              <a:t> “</a:t>
            </a:r>
            <a:r>
              <a:rPr lang="es-ES_tradnl" altLang="en-US" dirty="0" err="1"/>
              <a:t>Grammar</a:t>
            </a:r>
            <a:r>
              <a:rPr lang="es-ES_tradnl" altLang="en-US" dirty="0"/>
              <a:t> </a:t>
            </a:r>
            <a:r>
              <a:rPr lang="es-ES_tradnl" altLang="en-US" dirty="0" err="1"/>
              <a:t>Practice</a:t>
            </a:r>
            <a:r>
              <a:rPr lang="es-ES_tradnl" altLang="en-US" dirty="0"/>
              <a:t>”</a:t>
            </a:r>
          </a:p>
          <a:p>
            <a:pPr lvl="3"/>
            <a:r>
              <a:rPr lang="es-ES_tradnl" altLang="en-US" dirty="0"/>
              <a:t>Complete GRAMATICA SELF-CHECK </a:t>
            </a:r>
            <a:r>
              <a:rPr lang="es-ES_tradnl" altLang="en-US" dirty="0" smtClean="0"/>
              <a:t>QUIZ</a:t>
            </a:r>
          </a:p>
          <a:p>
            <a:pPr lvl="4"/>
            <a:r>
              <a:rPr lang="es-ES_tradnl" altLang="en-US" dirty="0" err="1" smtClean="0"/>
              <a:t>Section</a:t>
            </a:r>
            <a:r>
              <a:rPr lang="es-ES_tradnl" altLang="en-US" dirty="0" smtClean="0"/>
              <a:t> ID: </a:t>
            </a:r>
            <a:r>
              <a:rPr lang="es-ES_tradnl" altLang="en-US" u="sng" dirty="0" smtClean="0"/>
              <a:t>702</a:t>
            </a:r>
            <a:endParaRPr lang="es-ES_tradnl" altLang="en-US" dirty="0" smtClean="0"/>
          </a:p>
          <a:p>
            <a:pPr lvl="4"/>
            <a:r>
              <a:rPr lang="es-ES_tradnl" altLang="en-US" dirty="0" err="1" smtClean="0"/>
              <a:t>Teacher</a:t>
            </a:r>
            <a:r>
              <a:rPr lang="es-ES_tradnl" altLang="en-US" dirty="0" smtClean="0"/>
              <a:t> email: </a:t>
            </a:r>
            <a:r>
              <a:rPr lang="es-ES_tradnl" altLang="en-US" i="1" dirty="0" smtClean="0"/>
              <a:t>hzumaeta@renaissancecharter.org</a:t>
            </a:r>
            <a:endParaRPr lang="es-ES_tradnl" altLang="en-US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2860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77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175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llamo_________ Clase 701 La fecha es el 8 de mayo del 2014</vt:lpstr>
      <vt:lpstr>Repaso de la Tarea 76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 Clase 8IM La fecha es el 5 de abril del 2011</dc:title>
  <dc:creator>Helen Zumaeta</dc:creator>
  <cp:lastModifiedBy>Helen Zumaeta</cp:lastModifiedBy>
  <cp:revision>14</cp:revision>
  <cp:lastPrinted>2014-05-08T15:14:52Z</cp:lastPrinted>
  <dcterms:created xsi:type="dcterms:W3CDTF">2011-04-05T18:05:51Z</dcterms:created>
  <dcterms:modified xsi:type="dcterms:W3CDTF">2014-05-08T15:15:58Z</dcterms:modified>
</cp:coreProperties>
</file>